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handoutMasterIdLst>
    <p:handoutMasterId r:id="rId20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70" r:id="rId11"/>
    <p:sldId id="269" r:id="rId12"/>
    <p:sldId id="263" r:id="rId13"/>
    <p:sldId id="264" r:id="rId14"/>
    <p:sldId id="265" r:id="rId15"/>
    <p:sldId id="266" r:id="rId16"/>
    <p:sldId id="267" r:id="rId17"/>
    <p:sldId id="268" r:id="rId18"/>
    <p:sldId id="271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CC9B"/>
    <a:srgbClr val="FFFFFF"/>
    <a:srgbClr val="27509B"/>
    <a:srgbClr val="F8F8F8"/>
    <a:srgbClr val="E6E6E6"/>
    <a:srgbClr val="FCE500"/>
    <a:srgbClr val="9FD5D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CE6C9-C9C8-F344-9FBF-C9905C00A4C4}" v="251" dt="2020-08-31T03:29:44.967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7"/>
  </p:normalViewPr>
  <p:slideViewPr>
    <p:cSldViewPr snapToGrid="0">
      <p:cViewPr varScale="1">
        <p:scale>
          <a:sx n="90" d="100"/>
          <a:sy n="90" d="100"/>
        </p:scale>
        <p:origin x="232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Liu" userId="e275b947-1045-4dcb-ae1d-26b8d0ac8b51" providerId="ADAL" clId="{89FCE6C9-C9C8-F344-9FBF-C9905C00A4C4}"/>
    <pc:docChg chg="modSld">
      <pc:chgData name="Matthew Liu" userId="e275b947-1045-4dcb-ae1d-26b8d0ac8b51" providerId="ADAL" clId="{89FCE6C9-C9C8-F344-9FBF-C9905C00A4C4}" dt="2020-08-31T03:29:44.967" v="5" actId="692"/>
      <pc:docMkLst>
        <pc:docMk/>
      </pc:docMkLst>
      <pc:sldChg chg="addSp modSp mod">
        <pc:chgData name="Matthew Liu" userId="e275b947-1045-4dcb-ae1d-26b8d0ac8b51" providerId="ADAL" clId="{89FCE6C9-C9C8-F344-9FBF-C9905C00A4C4}" dt="2020-08-31T03:29:44.967" v="5" actId="692"/>
        <pc:sldMkLst>
          <pc:docMk/>
          <pc:sldMk cId="2794452200" sldId="271"/>
        </pc:sldMkLst>
        <pc:picChg chg="add mod">
          <ac:chgData name="Matthew Liu" userId="e275b947-1045-4dcb-ae1d-26b8d0ac8b51" providerId="ADAL" clId="{89FCE6C9-C9C8-F344-9FBF-C9905C00A4C4}" dt="2020-08-31T03:29:44.967" v="5" actId="692"/>
          <ac:picMkLst>
            <pc:docMk/>
            <pc:sldMk cId="2794452200" sldId="271"/>
            <ac:picMk id="5" creationId="{70FBC457-9736-6A42-B14A-EA7779716FD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7036A-E82A-4D01-8416-76EC73B34597}" type="datetimeFigureOut">
              <a:rPr lang="en-GB" smtClean="0"/>
              <a:t>31/08/2020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44E99-C478-49C3-A66A-7B74ED2E59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975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1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grpSp>
        <p:nvGrpSpPr>
          <p:cNvPr id="12" name="Groupe 11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13" name="Connecteur droit 12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>
              <a:endCxn id="22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cteur droit 16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Connecteur droit 20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Connecteur droit 27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Connecteur droit 30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lipse 34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" name="Connecteur droit 42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47" name="Connecteur droit 4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Connecteur droit 4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Ellipse 52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696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83142"/>
            <a:ext cx="3805381" cy="1042599"/>
            <a:chOff x="528781" y="1856509"/>
            <a:chExt cx="3805381" cy="1042599"/>
          </a:xfrm>
          <a:solidFill>
            <a:schemeClr val="tx1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4485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61370"/>
            <a:ext cx="3805381" cy="1042599"/>
            <a:chOff x="528781" y="1856509"/>
            <a:chExt cx="3805381" cy="1042599"/>
          </a:xfrm>
          <a:solidFill>
            <a:schemeClr val="accent5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6037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83142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09359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 userDrawn="1"/>
        </p:nvGrpSpPr>
        <p:grpSpPr>
          <a:xfrm>
            <a:off x="-241863" y="212439"/>
            <a:ext cx="1978798" cy="152214"/>
            <a:chOff x="528781" y="2746894"/>
            <a:chExt cx="1978798" cy="152214"/>
          </a:xfrm>
          <a:solidFill>
            <a:schemeClr val="bg2"/>
          </a:solidFill>
        </p:grpSpPr>
        <p:sp>
          <p:nvSpPr>
            <p:cNvPr id="8" name="Ellipse 7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9" name="Connecteur droit 8"/>
            <p:cNvCxnSpPr>
              <a:endCxn id="8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e 9"/>
          <p:cNvGrpSpPr/>
          <p:nvPr userDrawn="1"/>
        </p:nvGrpSpPr>
        <p:grpSpPr>
          <a:xfrm>
            <a:off x="11696792" y="-391886"/>
            <a:ext cx="152214" cy="5153192"/>
            <a:chOff x="6317765" y="0"/>
            <a:chExt cx="152214" cy="5153192"/>
          </a:xfrm>
        </p:grpSpPr>
        <p:sp>
          <p:nvSpPr>
            <p:cNvPr id="11" name="Ellipse 10"/>
            <p:cNvSpPr/>
            <p:nvPr userDrawn="1"/>
          </p:nvSpPr>
          <p:spPr>
            <a:xfrm>
              <a:off x="6317765" y="5000978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>
              <a:stCxn id="11" idx="0"/>
            </p:cNvCxnSpPr>
            <p:nvPr userDrawn="1"/>
          </p:nvCxnSpPr>
          <p:spPr>
            <a:xfrm flipV="1">
              <a:off x="6393872" y="0"/>
              <a:ext cx="0" cy="5000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 12"/>
          <p:cNvGrpSpPr/>
          <p:nvPr userDrawn="1"/>
        </p:nvGrpSpPr>
        <p:grpSpPr>
          <a:xfrm>
            <a:off x="-1476306" y="248592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15" name="Ellipse 14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9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Connecteur droit 20"/>
            <p:cNvCxnSpPr>
              <a:stCxn id="15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3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10721226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4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290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183130"/>
            <a:ext cx="12192000" cy="4083199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3977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8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977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3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446976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46976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5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819975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819975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11" name="Groupe 10"/>
          <p:cNvGrpSpPr/>
          <p:nvPr userDrawn="1"/>
        </p:nvGrpSpPr>
        <p:grpSpPr>
          <a:xfrm rot="10800000">
            <a:off x="8199755" y="5945665"/>
            <a:ext cx="4094323" cy="152214"/>
            <a:chOff x="-253388" y="6174265"/>
            <a:chExt cx="4094323" cy="152214"/>
          </a:xfrm>
          <a:solidFill>
            <a:schemeClr val="bg2"/>
          </a:solidFill>
        </p:grpSpPr>
        <p:cxnSp>
          <p:nvCxnSpPr>
            <p:cNvPr id="12" name="Connecteur droit 11"/>
            <p:cNvCxnSpPr/>
            <p:nvPr userDrawn="1"/>
          </p:nvCxnSpPr>
          <p:spPr>
            <a:xfrm>
              <a:off x="-253388" y="6242440"/>
              <a:ext cx="4065644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3688721" y="6174265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bg2"/>
                </a:solidFill>
              </a:endParaRPr>
            </a:p>
          </p:txBody>
        </p:sp>
      </p:grpSp>
      <p:grpSp>
        <p:nvGrpSpPr>
          <p:cNvPr id="20" name="Groupe 19"/>
          <p:cNvGrpSpPr/>
          <p:nvPr userDrawn="1"/>
        </p:nvGrpSpPr>
        <p:grpSpPr>
          <a:xfrm>
            <a:off x="-492234" y="2532538"/>
            <a:ext cx="1978798" cy="152214"/>
            <a:chOff x="528781" y="2746894"/>
            <a:chExt cx="1978798" cy="152214"/>
          </a:xfrm>
          <a:solidFill>
            <a:schemeClr val="bg2"/>
          </a:solidFill>
        </p:grpSpPr>
        <p:sp>
          <p:nvSpPr>
            <p:cNvPr id="21" name="Ellipse 20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>
              <a:endCxn id="21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34775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e 5"/>
          <p:cNvGrpSpPr/>
          <p:nvPr userDrawn="1"/>
        </p:nvGrpSpPr>
        <p:grpSpPr>
          <a:xfrm rot="10800000">
            <a:off x="-602080" y="5739429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7" name="Connecteur droit 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Connecteur droit 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98575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e 5"/>
          <p:cNvGrpSpPr/>
          <p:nvPr userDrawn="1"/>
        </p:nvGrpSpPr>
        <p:grpSpPr>
          <a:xfrm rot="10800000">
            <a:off x="-611045" y="5743976"/>
            <a:ext cx="2211245" cy="1253616"/>
            <a:chOff x="10742040" y="1599441"/>
            <a:chExt cx="2211245" cy="1253616"/>
          </a:xfrm>
          <a:solidFill>
            <a:schemeClr val="accent4"/>
          </a:solidFill>
        </p:grpSpPr>
        <p:cxnSp>
          <p:nvCxnSpPr>
            <p:cNvPr id="16" name="Connecteur droit 1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Connecteur droit 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 userDrawn="1"/>
          </p:nvSpPr>
          <p:spPr>
            <a:xfrm>
              <a:off x="11228625" y="2777136"/>
              <a:ext cx="75921" cy="75921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3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grpSp>
        <p:nvGrpSpPr>
          <p:cNvPr id="20" name="Groupe 19"/>
          <p:cNvGrpSpPr/>
          <p:nvPr userDrawn="1"/>
        </p:nvGrpSpPr>
        <p:grpSpPr>
          <a:xfrm rot="10800000">
            <a:off x="-602080" y="5739429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21" name="Connecteur droit 20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777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e 13"/>
          <p:cNvGrpSpPr/>
          <p:nvPr userDrawn="1"/>
        </p:nvGrpSpPr>
        <p:grpSpPr>
          <a:xfrm rot="10800000">
            <a:off x="-611045" y="5743976"/>
            <a:ext cx="2211245" cy="1253616"/>
            <a:chOff x="10742040" y="1599441"/>
            <a:chExt cx="2211245" cy="1253616"/>
          </a:xfrm>
          <a:solidFill>
            <a:schemeClr val="accent4"/>
          </a:solidFill>
        </p:grpSpPr>
        <p:cxnSp>
          <p:nvCxnSpPr>
            <p:cNvPr id="15" name="Connecteur droit 14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 userDrawn="1"/>
          </p:nvSpPr>
          <p:spPr>
            <a:xfrm>
              <a:off x="11228625" y="2777136"/>
              <a:ext cx="75921" cy="75921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31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85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8023860" y="0"/>
            <a:ext cx="4168140" cy="6475228"/>
          </a:xfrm>
        </p:spPr>
        <p:txBody>
          <a:bodyPr/>
          <a:lstStyle/>
          <a:p>
            <a:endParaRPr lang="en-GB"/>
          </a:p>
        </p:txBody>
      </p:sp>
      <p:sp>
        <p:nvSpPr>
          <p:cNvPr id="30" name="Rectangle 29"/>
          <p:cNvSpPr/>
          <p:nvPr userDrawn="1"/>
        </p:nvSpPr>
        <p:spPr>
          <a:xfrm>
            <a:off x="744915" y="1704277"/>
            <a:ext cx="3401097" cy="39317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21638" y="2092994"/>
            <a:ext cx="2673985" cy="325718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2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72892" y="2086894"/>
            <a:ext cx="2673985" cy="3257184"/>
          </a:xfrm>
        </p:spPr>
        <p:txBody>
          <a:bodyPr>
            <a:normAutofit/>
          </a:bodyPr>
          <a:lstStyle>
            <a:lvl1pPr algn="just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3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767044" y="693235"/>
            <a:ext cx="6628580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4355389" y="6161119"/>
            <a:ext cx="2840192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 userDrawn="1"/>
        </p:nvCxnSpPr>
        <p:spPr>
          <a:xfrm>
            <a:off x="4399055" y="5889685"/>
            <a:ext cx="0" cy="11677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 userDrawn="1"/>
        </p:nvSpPr>
        <p:spPr>
          <a:xfrm rot="16200000">
            <a:off x="6038354" y="609127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Ellipse 9"/>
          <p:cNvSpPr/>
          <p:nvPr userDrawn="1"/>
        </p:nvSpPr>
        <p:spPr>
          <a:xfrm rot="16200000">
            <a:off x="43229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1" name="Connecteur droit 10"/>
          <p:cNvCxnSpPr/>
          <p:nvPr userDrawn="1"/>
        </p:nvCxnSpPr>
        <p:spPr>
          <a:xfrm rot="16200000" flipH="1">
            <a:off x="4749374" y="5711151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 userDrawn="1"/>
        </p:nvSpPr>
        <p:spPr>
          <a:xfrm rot="16200000">
            <a:off x="51328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0" y="6475228"/>
            <a:ext cx="4648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 userDrawn="1"/>
        </p:nvSpPr>
        <p:spPr>
          <a:xfrm rot="16200000">
            <a:off x="4344372" y="640471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cteur droit 14"/>
          <p:cNvCxnSpPr/>
          <p:nvPr userDrawn="1"/>
        </p:nvCxnSpPr>
        <p:spPr>
          <a:xfrm rot="16200000" flipH="1">
            <a:off x="5632966" y="6108919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grpSp>
        <p:nvGrpSpPr>
          <p:cNvPr id="2" name="Groupe 1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</p:grpSpPr>
        <p:cxnSp>
          <p:nvCxnSpPr>
            <p:cNvPr id="42" name="Connecteur droit 41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43"/>
            <p:cNvCxnSpPr>
              <a:endCxn id="51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Connecteur droit 45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53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eur droit 56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Ellipse 57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Connecteur droit 59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Ellipse 63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2" name="Connecteur droit 71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Ellipse 73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e 95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87" name="Connecteur droit 8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Ellipse 8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cteur droit 8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4" name="Connecteur droit 93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lipse 94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041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67043" y="1718443"/>
            <a:ext cx="3401097" cy="393171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4380211" y="1703295"/>
            <a:ext cx="3401097" cy="3931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8356934" y="2092012"/>
            <a:ext cx="2673985" cy="325718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58675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08188" y="2085912"/>
            <a:ext cx="2673985" cy="3257184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8839200" y="5052148"/>
            <a:ext cx="7195581" cy="1805852"/>
            <a:chOff x="0" y="5251570"/>
            <a:chExt cx="7195581" cy="1805852"/>
          </a:xfrm>
        </p:grpSpPr>
        <p:cxnSp>
          <p:nvCxnSpPr>
            <p:cNvPr id="7" name="Connecteur droit 6"/>
            <p:cNvCxnSpPr/>
            <p:nvPr userDrawn="1"/>
          </p:nvCxnSpPr>
          <p:spPr>
            <a:xfrm>
              <a:off x="4355389" y="6161119"/>
              <a:ext cx="2840192" cy="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 userDrawn="1"/>
          </p:nvCxnSpPr>
          <p:spPr>
            <a:xfrm>
              <a:off x="4399055" y="5889685"/>
              <a:ext cx="0" cy="116773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/>
            <p:cNvSpPr/>
            <p:nvPr userDrawn="1"/>
          </p:nvSpPr>
          <p:spPr>
            <a:xfrm rot="16200000">
              <a:off x="6038354" y="6091276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 userDrawn="1"/>
          </p:nvSpPr>
          <p:spPr>
            <a:xfrm rot="16200000">
              <a:off x="4322948" y="6082750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 rot="16200000" flipH="1">
              <a:off x="4749374" y="5711151"/>
              <a:ext cx="91916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/>
            <p:cNvSpPr/>
            <p:nvPr userDrawn="1"/>
          </p:nvSpPr>
          <p:spPr>
            <a:xfrm rot="16200000">
              <a:off x="5132848" y="6082750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/>
            <p:cNvCxnSpPr/>
            <p:nvPr userDrawn="1"/>
          </p:nvCxnSpPr>
          <p:spPr>
            <a:xfrm>
              <a:off x="0" y="6475228"/>
              <a:ext cx="46486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 rot="16200000">
              <a:off x="4344372" y="6404716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 rot="16200000" flipH="1">
              <a:off x="5632966" y="6108919"/>
              <a:ext cx="91916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necteur droit 16"/>
          <p:cNvCxnSpPr/>
          <p:nvPr userDrawn="1"/>
        </p:nvCxnSpPr>
        <p:spPr>
          <a:xfrm flipV="1">
            <a:off x="359926" y="4378169"/>
            <a:ext cx="0" cy="2479832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 userDrawn="1"/>
        </p:nvSpPr>
        <p:spPr>
          <a:xfrm rot="10800000">
            <a:off x="288144" y="4225955"/>
            <a:ext cx="152214" cy="1522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88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8023860" y="0"/>
            <a:ext cx="4168140" cy="6475228"/>
          </a:xfrm>
        </p:spPr>
        <p:txBody>
          <a:bodyPr/>
          <a:lstStyle/>
          <a:p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744915" y="1704277"/>
            <a:ext cx="3401097" cy="3931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21638" y="2092994"/>
            <a:ext cx="2673985" cy="325718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72892" y="2086894"/>
            <a:ext cx="2673985" cy="3257184"/>
          </a:xfrm>
        </p:spPr>
        <p:txBody>
          <a:bodyPr>
            <a:normAutofit/>
          </a:bodyPr>
          <a:lstStyle>
            <a:lvl1pPr algn="just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2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767044" y="693235"/>
            <a:ext cx="6628580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4355389" y="6161119"/>
            <a:ext cx="2840192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4399055" y="5889685"/>
            <a:ext cx="0" cy="11677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 userDrawn="1"/>
        </p:nvSpPr>
        <p:spPr>
          <a:xfrm rot="16200000">
            <a:off x="6038354" y="609127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 userDrawn="1"/>
        </p:nvSpPr>
        <p:spPr>
          <a:xfrm rot="16200000">
            <a:off x="43229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/>
          <p:cNvCxnSpPr/>
          <p:nvPr userDrawn="1"/>
        </p:nvCxnSpPr>
        <p:spPr>
          <a:xfrm rot="16200000" flipH="1">
            <a:off x="4749374" y="5711151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 userDrawn="1"/>
        </p:nvSpPr>
        <p:spPr>
          <a:xfrm rot="16200000">
            <a:off x="51328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6475228"/>
            <a:ext cx="4648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 userDrawn="1"/>
        </p:nvSpPr>
        <p:spPr>
          <a:xfrm rot="16200000">
            <a:off x="4344372" y="640471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/>
          <p:cNvCxnSpPr/>
          <p:nvPr userDrawn="1"/>
        </p:nvCxnSpPr>
        <p:spPr>
          <a:xfrm rot="16200000" flipH="1">
            <a:off x="5632966" y="6108919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825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67043" y="1718443"/>
            <a:ext cx="3401097" cy="393171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4613293" y="1703295"/>
            <a:ext cx="3401097" cy="39317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8455546" y="2085912"/>
            <a:ext cx="2673985" cy="325718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58675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941270" y="2085912"/>
            <a:ext cx="2673985" cy="3257184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 flipV="1">
            <a:off x="359926" y="4378169"/>
            <a:ext cx="0" cy="2479832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/>
          <p:cNvGrpSpPr/>
          <p:nvPr userDrawn="1"/>
        </p:nvGrpSpPr>
        <p:grpSpPr>
          <a:xfrm>
            <a:off x="9549767" y="-89150"/>
            <a:ext cx="3159528" cy="1347535"/>
            <a:chOff x="9796869" y="4378169"/>
            <a:chExt cx="3159528" cy="1347535"/>
          </a:xfrm>
          <a:solidFill>
            <a:schemeClr val="accent4"/>
          </a:solidFill>
        </p:grpSpPr>
        <p:cxnSp>
          <p:nvCxnSpPr>
            <p:cNvPr id="8" name="Connecteur droit 7"/>
            <p:cNvCxnSpPr/>
            <p:nvPr userDrawn="1"/>
          </p:nvCxnSpPr>
          <p:spPr>
            <a:xfrm rot="10800000">
              <a:off x="11286785" y="4378169"/>
              <a:ext cx="0" cy="1120816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 rot="10800000">
              <a:off x="11239357" y="5509360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 rot="10800000">
              <a:off x="10981743" y="5096037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 rot="10800000">
              <a:off x="9796869" y="5096037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 rot="10800000">
              <a:off x="11452852" y="5058077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/>
            <p:cNvSpPr/>
            <p:nvPr userDrawn="1"/>
          </p:nvSpPr>
          <p:spPr>
            <a:xfrm rot="10800000">
              <a:off x="10943783" y="504678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 rot="10800000">
              <a:off x="11210678" y="5425321"/>
              <a:ext cx="152214" cy="15221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Ellipse 17"/>
          <p:cNvSpPr/>
          <p:nvPr userDrawn="1"/>
        </p:nvSpPr>
        <p:spPr>
          <a:xfrm rot="10800000">
            <a:off x="288144" y="4225955"/>
            <a:ext cx="152214" cy="1522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003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zones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383280" cy="646459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3781052" y="1691640"/>
            <a:ext cx="2529205" cy="34975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4026686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2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26686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3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6801525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6801525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85330" y="1691640"/>
            <a:ext cx="2529205" cy="34975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9530964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9530964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11" name="Groupe 10"/>
          <p:cNvGrpSpPr/>
          <p:nvPr userDrawn="1"/>
        </p:nvGrpSpPr>
        <p:grpSpPr>
          <a:xfrm>
            <a:off x="8405870" y="-459864"/>
            <a:ext cx="4187923" cy="1805852"/>
            <a:chOff x="8405870" y="-459864"/>
            <a:chExt cx="4187923" cy="1805852"/>
          </a:xfrm>
        </p:grpSpPr>
        <p:cxnSp>
          <p:nvCxnSpPr>
            <p:cNvPr id="12" name="Connecteur droit 11"/>
            <p:cNvCxnSpPr/>
            <p:nvPr userDrawn="1"/>
          </p:nvCxnSpPr>
          <p:spPr>
            <a:xfrm>
              <a:off x="9753601" y="449685"/>
              <a:ext cx="2840192" cy="1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9797267" y="178251"/>
              <a:ext cx="0" cy="116773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 userDrawn="1"/>
          </p:nvCxnSpPr>
          <p:spPr>
            <a:xfrm>
              <a:off x="11485227" y="-161076"/>
              <a:ext cx="0" cy="1310996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 rot="16200000">
              <a:off x="11417067" y="1040384"/>
              <a:ext cx="152214" cy="1522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 rot="16200000">
              <a:off x="11436566" y="379842"/>
              <a:ext cx="114580" cy="114580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/>
            <p:cNvSpPr/>
            <p:nvPr userDrawn="1"/>
          </p:nvSpPr>
          <p:spPr>
            <a:xfrm rot="16200000">
              <a:off x="9721160" y="371316"/>
              <a:ext cx="152214" cy="152214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 rot="16200000" flipH="1">
              <a:off x="10147586" y="-283"/>
              <a:ext cx="919161" cy="0"/>
            </a:xfrm>
            <a:prstGeom prst="line">
              <a:avLst/>
            </a:prstGeom>
            <a:ln>
              <a:solidFill>
                <a:srgbClr val="E6E6E6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 userDrawn="1"/>
          </p:nvSpPr>
          <p:spPr>
            <a:xfrm rot="16200000">
              <a:off x="10531060" y="371316"/>
              <a:ext cx="152214" cy="152214"/>
            </a:xfrm>
            <a:prstGeom prst="ellipse">
              <a:avLst/>
            </a:prstGeom>
            <a:solidFill>
              <a:srgbClr val="E6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Connecteur droit 28"/>
            <p:cNvCxnSpPr/>
            <p:nvPr userDrawn="1"/>
          </p:nvCxnSpPr>
          <p:spPr>
            <a:xfrm>
              <a:off x="10607166" y="1101512"/>
              <a:ext cx="120736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8405870" y="763794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lipse 30"/>
            <p:cNvSpPr/>
            <p:nvPr userDrawn="1"/>
          </p:nvSpPr>
          <p:spPr>
            <a:xfrm rot="16200000">
              <a:off x="9742584" y="693282"/>
              <a:ext cx="114580" cy="1145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e 31"/>
          <p:cNvGrpSpPr/>
          <p:nvPr userDrawn="1"/>
        </p:nvGrpSpPr>
        <p:grpSpPr>
          <a:xfrm>
            <a:off x="3206205" y="6089310"/>
            <a:ext cx="1640962" cy="114580"/>
            <a:chOff x="3206205" y="6089310"/>
            <a:chExt cx="1640962" cy="114580"/>
          </a:xfrm>
        </p:grpSpPr>
        <p:cxnSp>
          <p:nvCxnSpPr>
            <p:cNvPr id="33" name="Connecteur droit 32"/>
            <p:cNvCxnSpPr/>
            <p:nvPr userDrawn="1"/>
          </p:nvCxnSpPr>
          <p:spPr>
            <a:xfrm>
              <a:off x="3206205" y="6149206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 rot="16200000">
              <a:off x="4388682" y="6089310"/>
              <a:ext cx="114580" cy="114580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45403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zones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383280" cy="6464595"/>
          </a:xfrm>
        </p:spPr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3781052" y="1691640"/>
            <a:ext cx="2529205" cy="3497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4026686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26686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6801525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6801525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85330" y="1691640"/>
            <a:ext cx="2529205" cy="3497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9530964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0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9530964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2" name="Groupe 1"/>
          <p:cNvGrpSpPr/>
          <p:nvPr userDrawn="1"/>
        </p:nvGrpSpPr>
        <p:grpSpPr>
          <a:xfrm>
            <a:off x="8405870" y="-459864"/>
            <a:ext cx="4187923" cy="1805852"/>
            <a:chOff x="8405870" y="-459864"/>
            <a:chExt cx="4187923" cy="1805852"/>
          </a:xfrm>
        </p:grpSpPr>
        <p:cxnSp>
          <p:nvCxnSpPr>
            <p:cNvPr id="12" name="Connecteur droit 11"/>
            <p:cNvCxnSpPr/>
            <p:nvPr userDrawn="1"/>
          </p:nvCxnSpPr>
          <p:spPr>
            <a:xfrm>
              <a:off x="9753601" y="449685"/>
              <a:ext cx="2840192" cy="1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 userDrawn="1"/>
          </p:nvCxnSpPr>
          <p:spPr>
            <a:xfrm>
              <a:off x="9797267" y="178251"/>
              <a:ext cx="0" cy="1167737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1485227" y="-161076"/>
              <a:ext cx="0" cy="1310996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 rot="16200000">
              <a:off x="11417067" y="1040384"/>
              <a:ext cx="152214" cy="1522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 rot="16200000">
              <a:off x="11436566" y="379842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/>
            <p:cNvSpPr/>
            <p:nvPr userDrawn="1"/>
          </p:nvSpPr>
          <p:spPr>
            <a:xfrm rot="16200000">
              <a:off x="9721160" y="371316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 rot="16200000" flipH="1">
              <a:off x="10147586" y="-283"/>
              <a:ext cx="919161" cy="0"/>
            </a:xfrm>
            <a:prstGeom prst="line">
              <a:avLst/>
            </a:prstGeom>
            <a:ln>
              <a:solidFill>
                <a:srgbClr val="E6E6E6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 rot="16200000">
              <a:off x="10531060" y="371316"/>
              <a:ext cx="152214" cy="152214"/>
            </a:xfrm>
            <a:prstGeom prst="ellipse">
              <a:avLst/>
            </a:prstGeom>
            <a:solidFill>
              <a:srgbClr val="E6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Connecteur droit 24"/>
            <p:cNvCxnSpPr/>
            <p:nvPr userDrawn="1"/>
          </p:nvCxnSpPr>
          <p:spPr>
            <a:xfrm>
              <a:off x="10607166" y="1101512"/>
              <a:ext cx="120736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8405870" y="763794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/>
            <p:cNvSpPr/>
            <p:nvPr userDrawn="1"/>
          </p:nvSpPr>
          <p:spPr>
            <a:xfrm rot="16200000">
              <a:off x="9742584" y="693282"/>
              <a:ext cx="114580" cy="1145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e 2"/>
          <p:cNvGrpSpPr/>
          <p:nvPr userDrawn="1"/>
        </p:nvGrpSpPr>
        <p:grpSpPr>
          <a:xfrm>
            <a:off x="3206205" y="6089310"/>
            <a:ext cx="1640962" cy="114580"/>
            <a:chOff x="3206205" y="6089310"/>
            <a:chExt cx="1640962" cy="114580"/>
          </a:xfrm>
        </p:grpSpPr>
        <p:cxnSp>
          <p:nvCxnSpPr>
            <p:cNvPr id="33" name="Connecteur droit 32"/>
            <p:cNvCxnSpPr/>
            <p:nvPr userDrawn="1"/>
          </p:nvCxnSpPr>
          <p:spPr>
            <a:xfrm>
              <a:off x="3206205" y="6149206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 rot="16200000">
              <a:off x="4388682" y="6089310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30583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37" y="919424"/>
            <a:ext cx="599699" cy="500320"/>
          </a:xfrm>
          <a:prstGeom prst="rect">
            <a:avLst/>
          </a:prstGeom>
        </p:spPr>
      </p:pic>
      <p:sp>
        <p:nvSpPr>
          <p:cNvPr id="4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6275294" y="457200"/>
            <a:ext cx="4966447" cy="5665694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5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799437" y="1757081"/>
            <a:ext cx="4543527" cy="2895601"/>
          </a:xfrm>
        </p:spPr>
        <p:txBody>
          <a:bodyPr anchor="ctr">
            <a:normAutofit/>
          </a:bodyPr>
          <a:lstStyle>
            <a:lvl1pPr>
              <a:defRPr sz="2400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Write your quote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966446" y="4987424"/>
            <a:ext cx="376517" cy="314123"/>
          </a:xfrm>
          <a:prstGeom prst="rect">
            <a:avLst/>
          </a:prstGeom>
        </p:spPr>
      </p:pic>
      <p:grpSp>
        <p:nvGrpSpPr>
          <p:cNvPr id="11" name="Groupe 10"/>
          <p:cNvGrpSpPr/>
          <p:nvPr userDrawn="1"/>
        </p:nvGrpSpPr>
        <p:grpSpPr>
          <a:xfrm rot="10800000">
            <a:off x="799437" y="5027276"/>
            <a:ext cx="3786120" cy="152214"/>
            <a:chOff x="1861457" y="1315400"/>
            <a:chExt cx="3786120" cy="152214"/>
          </a:xfrm>
          <a:solidFill>
            <a:schemeClr val="tx1"/>
          </a:solidFill>
        </p:grpSpPr>
        <p:cxnSp>
          <p:nvCxnSpPr>
            <p:cNvPr id="9" name="Connecteur droit 8"/>
            <p:cNvCxnSpPr/>
            <p:nvPr userDrawn="1"/>
          </p:nvCxnSpPr>
          <p:spPr>
            <a:xfrm>
              <a:off x="1861457" y="1393916"/>
              <a:ext cx="363390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/>
            <p:cNvSpPr/>
            <p:nvPr userDrawn="1"/>
          </p:nvSpPr>
          <p:spPr>
            <a:xfrm>
              <a:off x="5495363" y="1315400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27440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facts/Keywords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/>
          <p:cNvGrpSpPr/>
          <p:nvPr userDrawn="1"/>
        </p:nvGrpSpPr>
        <p:grpSpPr>
          <a:xfrm>
            <a:off x="3704645" y="2282859"/>
            <a:ext cx="2035144" cy="2907186"/>
            <a:chOff x="1917750" y="1301166"/>
            <a:chExt cx="2035144" cy="2907186"/>
          </a:xfrm>
        </p:grpSpPr>
        <p:sp>
          <p:nvSpPr>
            <p:cNvPr id="3" name="Hexagone 2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6" name="Hexagone 5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8" name="Connecteur droit 7"/>
            <p:cNvCxnSpPr>
              <a:stCxn id="6" idx="5"/>
              <a:endCxn id="6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>
              <a:stCxn id="6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4" name="Ellipse 63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91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219200"/>
            <a:ext cx="10586757" cy="45522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10586756" cy="44528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grpSp>
        <p:nvGrpSpPr>
          <p:cNvPr id="94" name="Groupe 93"/>
          <p:cNvGrpSpPr/>
          <p:nvPr userDrawn="1"/>
        </p:nvGrpSpPr>
        <p:grpSpPr>
          <a:xfrm>
            <a:off x="881476" y="2278312"/>
            <a:ext cx="2035144" cy="2907186"/>
            <a:chOff x="1917750" y="1301166"/>
            <a:chExt cx="2035144" cy="2907186"/>
          </a:xfrm>
        </p:grpSpPr>
        <p:sp>
          <p:nvSpPr>
            <p:cNvPr id="95" name="Hexagone 94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6" name="Hexagone 95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97" name="Connecteur droit 96"/>
            <p:cNvCxnSpPr>
              <a:stCxn id="96" idx="5"/>
              <a:endCxn id="96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stCxn id="96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Ellipse 100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02" name="Groupe 101"/>
          <p:cNvGrpSpPr/>
          <p:nvPr userDrawn="1"/>
        </p:nvGrpSpPr>
        <p:grpSpPr>
          <a:xfrm>
            <a:off x="6476828" y="2278312"/>
            <a:ext cx="2035144" cy="2907186"/>
            <a:chOff x="1917750" y="1301166"/>
            <a:chExt cx="2035144" cy="2907186"/>
          </a:xfrm>
        </p:grpSpPr>
        <p:sp>
          <p:nvSpPr>
            <p:cNvPr id="103" name="Hexagone 102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04" name="Hexagone 103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05" name="Connecteur droit 104"/>
            <p:cNvCxnSpPr>
              <a:stCxn id="104" idx="5"/>
              <a:endCxn id="104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>
              <a:stCxn id="104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9" name="Ellipse 108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10" name="Groupe 109"/>
          <p:cNvGrpSpPr/>
          <p:nvPr userDrawn="1"/>
        </p:nvGrpSpPr>
        <p:grpSpPr>
          <a:xfrm>
            <a:off x="9225913" y="2278312"/>
            <a:ext cx="2035144" cy="2907186"/>
            <a:chOff x="1917750" y="1301166"/>
            <a:chExt cx="2035144" cy="2907186"/>
          </a:xfrm>
        </p:grpSpPr>
        <p:sp>
          <p:nvSpPr>
            <p:cNvPr id="111" name="Hexagone 110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2" name="Hexagone 111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13" name="Connecteur droit 112"/>
            <p:cNvCxnSpPr>
              <a:stCxn id="112" idx="5"/>
              <a:endCxn id="112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>
              <a:stCxn id="112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7" name="Ellipse 116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18" name="Espace réservé du texte 11"/>
          <p:cNvSpPr>
            <a:spLocks noGrp="1"/>
          </p:cNvSpPr>
          <p:nvPr>
            <p:ph type="body" sz="quarter" idx="18" hasCustomPrompt="1"/>
          </p:nvPr>
        </p:nvSpPr>
        <p:spPr>
          <a:xfrm>
            <a:off x="722615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19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545784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20" name="Espace réservé du texte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17967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21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9067052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618590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facts/Keyword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4" y="1219200"/>
            <a:ext cx="4636230" cy="112300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636230" cy="44528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4082043" y="415627"/>
            <a:ext cx="6736473" cy="5636873"/>
            <a:chOff x="1206800" y="939434"/>
            <a:chExt cx="6022470" cy="5039417"/>
          </a:xfrm>
        </p:grpSpPr>
        <p:sp>
          <p:nvSpPr>
            <p:cNvPr id="95" name="Hexagone 94"/>
            <p:cNvSpPr/>
            <p:nvPr userDrawn="1"/>
          </p:nvSpPr>
          <p:spPr>
            <a:xfrm>
              <a:off x="1206800" y="2015541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0" name="Hexagone 39"/>
            <p:cNvSpPr/>
            <p:nvPr userDrawn="1"/>
          </p:nvSpPr>
          <p:spPr>
            <a:xfrm>
              <a:off x="1206800" y="4154585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1" name="Hexagone 40"/>
            <p:cNvSpPr/>
            <p:nvPr userDrawn="1"/>
          </p:nvSpPr>
          <p:spPr>
            <a:xfrm>
              <a:off x="3163684" y="3078478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2" name="Hexagone 41"/>
            <p:cNvSpPr/>
            <p:nvPr userDrawn="1"/>
          </p:nvSpPr>
          <p:spPr>
            <a:xfrm>
              <a:off x="3159961" y="939434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3" name="Hexagone 42"/>
            <p:cNvSpPr/>
            <p:nvPr userDrawn="1"/>
          </p:nvSpPr>
          <p:spPr>
            <a:xfrm>
              <a:off x="5113122" y="2002370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</p:grpSp>
      <p:sp>
        <p:nvSpPr>
          <p:cNvPr id="5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4581525" y="3195638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0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6785715" y="1979186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1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8989906" y="786410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2" name="Espace réservé du texte 4"/>
          <p:cNvSpPr>
            <a:spLocks noGrp="1"/>
          </p:cNvSpPr>
          <p:nvPr>
            <p:ph type="body" sz="quarter" idx="21" hasCustomPrompt="1"/>
          </p:nvPr>
        </p:nvSpPr>
        <p:spPr>
          <a:xfrm>
            <a:off x="8974601" y="3168141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3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794044" y="4371828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4" name="Hexagone 53"/>
          <p:cNvSpPr/>
          <p:nvPr userDrawn="1"/>
        </p:nvSpPr>
        <p:spPr>
          <a:xfrm rot="10800000">
            <a:off x="1901643" y="3971582"/>
            <a:ext cx="2367031" cy="2040545"/>
          </a:xfrm>
          <a:prstGeom prst="hexagon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9193082" y="5032228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55" name="Ellipse 54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Ellipse 65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Connecteur droit 18"/>
            <p:cNvCxnSpPr>
              <a:stCxn id="55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e 68"/>
          <p:cNvGrpSpPr/>
          <p:nvPr userDrawn="1"/>
        </p:nvGrpSpPr>
        <p:grpSpPr>
          <a:xfrm>
            <a:off x="-241863" y="212439"/>
            <a:ext cx="1978798" cy="152214"/>
            <a:chOff x="528781" y="2746894"/>
            <a:chExt cx="1978798" cy="152214"/>
          </a:xfrm>
          <a:solidFill>
            <a:schemeClr val="accent4"/>
          </a:solidFill>
        </p:grpSpPr>
        <p:sp>
          <p:nvSpPr>
            <p:cNvPr id="70" name="Ellipse 6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71" name="Connecteur droit 70"/>
            <p:cNvCxnSpPr>
              <a:endCxn id="70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6235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336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00750" cy="5974120"/>
          </a:xfrm>
          <a:solidFill>
            <a:schemeClr val="accent5"/>
          </a:solidFill>
        </p:spPr>
        <p:txBody>
          <a:bodyPr/>
          <a:lstStyle/>
          <a:p>
            <a:endParaRPr lang="en-GB"/>
          </a:p>
        </p:txBody>
      </p:sp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7483996" y="3652038"/>
            <a:ext cx="3374570" cy="628458"/>
          </a:xfrm>
        </p:spPr>
        <p:txBody>
          <a:bodyPr anchor="t">
            <a:normAutofit/>
          </a:bodyPr>
          <a:lstStyle>
            <a:lvl1pPr>
              <a:defRPr sz="14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Copy your link here.</a:t>
            </a:r>
          </a:p>
        </p:txBody>
      </p:sp>
      <p:sp>
        <p:nvSpPr>
          <p:cNvPr id="7" name="Titre 1"/>
          <p:cNvSpPr txBox="1">
            <a:spLocks/>
          </p:cNvSpPr>
          <p:nvPr userDrawn="1"/>
        </p:nvSpPr>
        <p:spPr>
          <a:xfrm>
            <a:off x="7483996" y="2322118"/>
            <a:ext cx="3385456" cy="367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7509B"/>
                </a:solidFill>
                <a:latin typeface="Michelin Black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sz="1200" noProof="0">
                <a:latin typeface="Michelin SemiBold" panose="02000000000000000000" pitchFamily="50" charset="0"/>
              </a:rPr>
              <a:t>More information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494881" y="2732512"/>
            <a:ext cx="3374571" cy="871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7494882" y="2930665"/>
            <a:ext cx="337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0">
                <a:solidFill>
                  <a:schemeClr val="bg1"/>
                </a:solidFill>
                <a:latin typeface="Michelin Black" panose="02000000000000000000" pitchFamily="50" charset="0"/>
              </a:rPr>
              <a:t>Click</a:t>
            </a:r>
            <a:r>
              <a:rPr lang="en-US" sz="2400" baseline="0" noProof="0">
                <a:solidFill>
                  <a:schemeClr val="bg1"/>
                </a:solidFill>
                <a:latin typeface="Michelin Black" panose="02000000000000000000" pitchFamily="50" charset="0"/>
              </a:rPr>
              <a:t> below</a:t>
            </a:r>
            <a:endParaRPr lang="en-US" sz="2400" noProof="0">
              <a:solidFill>
                <a:schemeClr val="bg1"/>
              </a:solidFill>
              <a:latin typeface="Michelin Black" panose="02000000000000000000" pitchFamily="50" charset="0"/>
            </a:endParaRPr>
          </a:p>
        </p:txBody>
      </p:sp>
      <p:sp>
        <p:nvSpPr>
          <p:cNvPr id="10" name="Titre 1"/>
          <p:cNvSpPr txBox="1">
            <a:spLocks/>
          </p:cNvSpPr>
          <p:nvPr userDrawn="1"/>
        </p:nvSpPr>
        <p:spPr>
          <a:xfrm>
            <a:off x="7483997" y="1771352"/>
            <a:ext cx="3385455" cy="45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7509B"/>
                </a:solidFill>
                <a:latin typeface="Michelin Black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n-US" sz="2800" noProof="0"/>
              <a:t>Thank you!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1747" y="4176579"/>
            <a:ext cx="3644256" cy="237127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370" y="4355180"/>
            <a:ext cx="1723822" cy="721905"/>
          </a:xfrm>
          <a:prstGeom prst="rect">
            <a:avLst/>
          </a:prstGeom>
        </p:spPr>
      </p:pic>
      <p:grpSp>
        <p:nvGrpSpPr>
          <p:cNvPr id="2" name="Groupe 1"/>
          <p:cNvGrpSpPr/>
          <p:nvPr userDrawn="1"/>
        </p:nvGrpSpPr>
        <p:grpSpPr>
          <a:xfrm>
            <a:off x="6317765" y="0"/>
            <a:ext cx="152214" cy="5153192"/>
            <a:chOff x="6317765" y="0"/>
            <a:chExt cx="152214" cy="5153192"/>
          </a:xfrm>
        </p:grpSpPr>
        <p:sp>
          <p:nvSpPr>
            <p:cNvPr id="15" name="Ellipse 14"/>
            <p:cNvSpPr/>
            <p:nvPr userDrawn="1"/>
          </p:nvSpPr>
          <p:spPr>
            <a:xfrm>
              <a:off x="6317765" y="5000978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>
              <a:stCxn id="15" idx="0"/>
            </p:cNvCxnSpPr>
            <p:nvPr userDrawn="1"/>
          </p:nvCxnSpPr>
          <p:spPr>
            <a:xfrm flipV="1">
              <a:off x="6393872" y="0"/>
              <a:ext cx="0" cy="5000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699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grpSp>
        <p:nvGrpSpPr>
          <p:cNvPr id="9" name="Groupe 8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10" name="Connecteur droit 9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e 16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18" name="Connecteur droit 17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>
              <a:endCxn id="27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Connecteur droit 27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Connecteur droit 32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Connecteur droit 35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Connecteur droit 47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Ellipse 49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1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5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47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sp>
        <p:nvSpPr>
          <p:cNvPr id="43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4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grpSp>
        <p:nvGrpSpPr>
          <p:cNvPr id="45" name="Groupe 44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46" name="Connecteur droit 45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Connecteur droit 47"/>
            <p:cNvCxnSpPr>
              <a:endCxn id="55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lipse 51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4" name="Connecteur droit 53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lipse 54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Connecteur droit 55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Ellipse 57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Connecteur droit 60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Ellipse 61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4" name="Connecteur droit 63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Ellipse 67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Connecteur droit 75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lipse 77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" name="Groupe 86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88" name="Connecteur droit 87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Ellipse 88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0" name="Connecteur droit 89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Connecteur droit 92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Ellipse 93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3896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#1 / Sommair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914900" y="1"/>
            <a:ext cx="7277100" cy="64350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9641" y="1674336"/>
            <a:ext cx="3229984" cy="407495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 baseline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r>
              <a:rPr lang="fr-FR"/>
              <a:t> 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1.2</a:t>
            </a:r>
          </a:p>
          <a:p>
            <a:pPr lvl="1"/>
            <a:r>
              <a:rPr lang="fr-FR" err="1"/>
              <a:t>Subtitle</a:t>
            </a:r>
            <a:r>
              <a:rPr lang="fr-FR"/>
              <a:t> 1.3</a:t>
            </a:r>
          </a:p>
          <a:p>
            <a:pPr lvl="0"/>
            <a:r>
              <a:rPr lang="fr-FR" err="1"/>
              <a:t>Title</a:t>
            </a:r>
            <a:r>
              <a:rPr lang="fr-FR"/>
              <a:t> 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2.1</a:t>
            </a:r>
          </a:p>
          <a:p>
            <a:pPr lvl="1"/>
            <a:r>
              <a:rPr lang="fr-FR" err="1"/>
              <a:t>Subtitle</a:t>
            </a:r>
            <a:r>
              <a:rPr lang="fr-FR"/>
              <a:t> 2.2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2.3</a:t>
            </a:r>
          </a:p>
          <a:p>
            <a:pPr lvl="0"/>
            <a:endParaRPr lang="fr-FR"/>
          </a:p>
          <a:p>
            <a:pPr lvl="1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929640" y="726141"/>
            <a:ext cx="420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latin typeface="Michelin Black" panose="02000000000000000000" pitchFamily="50" charset="0"/>
              </a:rPr>
              <a:t>Contents</a:t>
            </a:r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6"/>
          </p:nvPr>
        </p:nvSpPr>
        <p:spPr>
          <a:xfrm>
            <a:off x="5749736" y="1674337"/>
            <a:ext cx="2627313" cy="407495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7"/>
          </p:nvPr>
        </p:nvSpPr>
        <p:spPr>
          <a:xfrm>
            <a:off x="8699124" y="1674336"/>
            <a:ext cx="2627313" cy="4074955"/>
          </a:xfrm>
        </p:spPr>
        <p:txBody>
          <a:bodyPr/>
          <a:lstStyle/>
          <a:p>
            <a:endParaRPr lang="en-GB"/>
          </a:p>
        </p:txBody>
      </p:sp>
      <p:grpSp>
        <p:nvGrpSpPr>
          <p:cNvPr id="9" name="Groupe 8"/>
          <p:cNvGrpSpPr/>
          <p:nvPr userDrawn="1"/>
        </p:nvGrpSpPr>
        <p:grpSpPr>
          <a:xfrm rot="5400000">
            <a:off x="10377762" y="4612602"/>
            <a:ext cx="2226109" cy="1929853"/>
            <a:chOff x="10255983" y="-14816"/>
            <a:chExt cx="2226109" cy="1929853"/>
          </a:xfrm>
        </p:grpSpPr>
        <p:cxnSp>
          <p:nvCxnSpPr>
            <p:cNvPr id="10" name="Connecteur droit 9"/>
            <p:cNvCxnSpPr/>
            <p:nvPr userDrawn="1"/>
          </p:nvCxnSpPr>
          <p:spPr>
            <a:xfrm>
              <a:off x="10497971" y="794221"/>
              <a:ext cx="0" cy="1120816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 userDrawn="1"/>
          </p:nvCxnSpPr>
          <p:spPr>
            <a:xfrm>
              <a:off x="11434699" y="-14816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/>
            <p:cNvSpPr/>
            <p:nvPr userDrawn="1"/>
          </p:nvSpPr>
          <p:spPr>
            <a:xfrm>
              <a:off x="10765053" y="529773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/>
            <p:cNvCxnSpPr/>
            <p:nvPr userDrawn="1"/>
          </p:nvCxnSpPr>
          <p:spPr>
            <a:xfrm>
              <a:off x="10803013" y="567502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 userDrawn="1"/>
          </p:nvCxnSpPr>
          <p:spPr>
            <a:xfrm>
              <a:off x="10270847" y="119716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 userDrawn="1"/>
          </p:nvSpPr>
          <p:spPr>
            <a:xfrm>
              <a:off x="10255983" y="1159208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>
              <a:off x="10765052" y="1170499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/>
            <p:cNvSpPr/>
            <p:nvPr userDrawn="1"/>
          </p:nvSpPr>
          <p:spPr>
            <a:xfrm>
              <a:off x="10421864" y="715671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Connecteur droit 17"/>
            <p:cNvCxnSpPr/>
            <p:nvPr userDrawn="1"/>
          </p:nvCxnSpPr>
          <p:spPr>
            <a:xfrm>
              <a:off x="10765052" y="567502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1358592" y="783846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Connecteur droit 19"/>
          <p:cNvCxnSpPr/>
          <p:nvPr userDrawn="1"/>
        </p:nvCxnSpPr>
        <p:spPr>
          <a:xfrm>
            <a:off x="-253388" y="6242440"/>
            <a:ext cx="40656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 userDrawn="1"/>
        </p:nvSpPr>
        <p:spPr>
          <a:xfrm>
            <a:off x="3688721" y="6174265"/>
            <a:ext cx="152214" cy="152214"/>
          </a:xfrm>
          <a:prstGeom prst="ellipse">
            <a:avLst/>
          </a:prstGeom>
          <a:solidFill>
            <a:srgbClr val="2750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e 21"/>
          <p:cNvGrpSpPr/>
          <p:nvPr userDrawn="1"/>
        </p:nvGrpSpPr>
        <p:grpSpPr>
          <a:xfrm>
            <a:off x="9191042" y="735503"/>
            <a:ext cx="3107686" cy="152214"/>
            <a:chOff x="9348058" y="606194"/>
            <a:chExt cx="3107686" cy="152214"/>
          </a:xfrm>
        </p:grpSpPr>
        <p:cxnSp>
          <p:nvCxnSpPr>
            <p:cNvPr id="23" name="Connecteur droit 22"/>
            <p:cNvCxnSpPr/>
            <p:nvPr userDrawn="1"/>
          </p:nvCxnSpPr>
          <p:spPr>
            <a:xfrm>
              <a:off x="9462809" y="689197"/>
              <a:ext cx="29929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 userDrawn="1"/>
          </p:nvSpPr>
          <p:spPr>
            <a:xfrm>
              <a:off x="9348058" y="606194"/>
              <a:ext cx="152214" cy="15221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842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#2 / Sommair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7123176" y="1"/>
            <a:ext cx="5068824" cy="6435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9640" y="1674336"/>
            <a:ext cx="4044695" cy="407495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 baseline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r>
              <a:rPr lang="fr-FR"/>
              <a:t> 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1.2</a:t>
            </a:r>
          </a:p>
          <a:p>
            <a:pPr lvl="1"/>
            <a:r>
              <a:rPr lang="fr-FR" err="1"/>
              <a:t>Subtitle</a:t>
            </a:r>
            <a:r>
              <a:rPr lang="fr-FR"/>
              <a:t> 1.3</a:t>
            </a:r>
          </a:p>
          <a:p>
            <a:pPr lvl="0"/>
            <a:r>
              <a:rPr lang="fr-FR" err="1"/>
              <a:t>Title</a:t>
            </a:r>
            <a:r>
              <a:rPr lang="fr-FR"/>
              <a:t> 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2.1</a:t>
            </a:r>
          </a:p>
          <a:p>
            <a:pPr lvl="1"/>
            <a:r>
              <a:rPr lang="fr-FR" err="1"/>
              <a:t>Subtitle</a:t>
            </a:r>
            <a:r>
              <a:rPr lang="fr-FR"/>
              <a:t> 2.2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2.3</a:t>
            </a:r>
          </a:p>
          <a:p>
            <a:pPr lvl="0"/>
            <a:endParaRPr lang="fr-FR"/>
          </a:p>
          <a:p>
            <a:pPr lvl="1"/>
            <a:endParaRPr lang="fr-FR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929640" y="726141"/>
            <a:ext cx="420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latin typeface="Michelin Black" panose="02000000000000000000" pitchFamily="50" charset="0"/>
              </a:rPr>
              <a:t>Contents</a:t>
            </a:r>
          </a:p>
        </p:txBody>
      </p:sp>
      <p:sp>
        <p:nvSpPr>
          <p:cNvPr id="16" name="Espace réservé pour une image  5"/>
          <p:cNvSpPr>
            <a:spLocks noGrp="1"/>
          </p:cNvSpPr>
          <p:nvPr>
            <p:ph type="pic" sz="quarter" idx="16"/>
          </p:nvPr>
        </p:nvSpPr>
        <p:spPr>
          <a:xfrm>
            <a:off x="5749736" y="1674337"/>
            <a:ext cx="2627313" cy="4074955"/>
          </a:xfrm>
        </p:spPr>
        <p:txBody>
          <a:bodyPr/>
          <a:lstStyle/>
          <a:p>
            <a:endParaRPr lang="en-GB"/>
          </a:p>
        </p:txBody>
      </p:sp>
      <p:sp>
        <p:nvSpPr>
          <p:cNvPr id="17" name="Espace réservé pour une image  5"/>
          <p:cNvSpPr>
            <a:spLocks noGrp="1"/>
          </p:cNvSpPr>
          <p:nvPr>
            <p:ph type="pic" sz="quarter" idx="17"/>
          </p:nvPr>
        </p:nvSpPr>
        <p:spPr>
          <a:xfrm>
            <a:off x="8699124" y="1674336"/>
            <a:ext cx="2627313" cy="4074955"/>
          </a:xfrm>
        </p:spPr>
        <p:txBody>
          <a:bodyPr/>
          <a:lstStyle/>
          <a:p>
            <a:endParaRPr lang="en-GB"/>
          </a:p>
        </p:txBody>
      </p:sp>
      <p:grpSp>
        <p:nvGrpSpPr>
          <p:cNvPr id="4" name="Groupe 3"/>
          <p:cNvGrpSpPr/>
          <p:nvPr userDrawn="1"/>
        </p:nvGrpSpPr>
        <p:grpSpPr>
          <a:xfrm rot="5400000">
            <a:off x="10377762" y="4612602"/>
            <a:ext cx="2226109" cy="1929853"/>
            <a:chOff x="10255983" y="-14816"/>
            <a:chExt cx="2226109" cy="1929853"/>
          </a:xfrm>
        </p:grpSpPr>
        <p:cxnSp>
          <p:nvCxnSpPr>
            <p:cNvPr id="43" name="Connecteur droit 42"/>
            <p:cNvCxnSpPr/>
            <p:nvPr userDrawn="1"/>
          </p:nvCxnSpPr>
          <p:spPr>
            <a:xfrm>
              <a:off x="10497971" y="794221"/>
              <a:ext cx="0" cy="1120816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1434699" y="-14816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9"/>
            <p:cNvSpPr/>
            <p:nvPr userDrawn="1"/>
          </p:nvSpPr>
          <p:spPr>
            <a:xfrm>
              <a:off x="10765053" y="529773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10803013" y="567502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 userDrawn="1"/>
          </p:nvCxnSpPr>
          <p:spPr>
            <a:xfrm>
              <a:off x="10270847" y="119716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 userDrawn="1"/>
          </p:nvSpPr>
          <p:spPr>
            <a:xfrm>
              <a:off x="10255983" y="1159208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/>
            <p:cNvSpPr/>
            <p:nvPr userDrawn="1"/>
          </p:nvSpPr>
          <p:spPr>
            <a:xfrm>
              <a:off x="10765052" y="1170499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10421864" y="715671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Connecteur droit 45"/>
            <p:cNvCxnSpPr/>
            <p:nvPr userDrawn="1"/>
          </p:nvCxnSpPr>
          <p:spPr>
            <a:xfrm>
              <a:off x="10765052" y="567502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 userDrawn="1"/>
          </p:nvSpPr>
          <p:spPr>
            <a:xfrm>
              <a:off x="11358592" y="783846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e 1"/>
          <p:cNvGrpSpPr/>
          <p:nvPr userDrawn="1"/>
        </p:nvGrpSpPr>
        <p:grpSpPr>
          <a:xfrm>
            <a:off x="-253388" y="6174265"/>
            <a:ext cx="4094323" cy="152214"/>
            <a:chOff x="-253388" y="6174265"/>
            <a:chExt cx="4094323" cy="152214"/>
          </a:xfrm>
        </p:grpSpPr>
        <p:cxnSp>
          <p:nvCxnSpPr>
            <p:cNvPr id="48" name="Connecteur droit 47"/>
            <p:cNvCxnSpPr/>
            <p:nvPr userDrawn="1"/>
          </p:nvCxnSpPr>
          <p:spPr>
            <a:xfrm>
              <a:off x="-253388" y="6242440"/>
              <a:ext cx="40656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 userDrawn="1"/>
          </p:nvSpPr>
          <p:spPr>
            <a:xfrm>
              <a:off x="3688721" y="6174265"/>
              <a:ext cx="152214" cy="152214"/>
            </a:xfrm>
            <a:prstGeom prst="ellipse">
              <a:avLst/>
            </a:prstGeom>
            <a:solidFill>
              <a:srgbClr val="2750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e 5"/>
          <p:cNvGrpSpPr/>
          <p:nvPr userDrawn="1"/>
        </p:nvGrpSpPr>
        <p:grpSpPr>
          <a:xfrm>
            <a:off x="9191042" y="735503"/>
            <a:ext cx="3107686" cy="152214"/>
            <a:chOff x="9348058" y="606194"/>
            <a:chExt cx="3107686" cy="152214"/>
          </a:xfrm>
        </p:grpSpPr>
        <p:cxnSp>
          <p:nvCxnSpPr>
            <p:cNvPr id="50" name="Connecteur droit 49"/>
            <p:cNvCxnSpPr/>
            <p:nvPr userDrawn="1"/>
          </p:nvCxnSpPr>
          <p:spPr>
            <a:xfrm>
              <a:off x="9462809" y="689197"/>
              <a:ext cx="29929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9348058" y="606194"/>
              <a:ext cx="152214" cy="15221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2277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8" name="Connecteur droit 7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cteur droit 16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4139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7" name="Connecteur droit 6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3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18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8" name="Connecteur droit 7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2782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6518960"/>
            <a:ext cx="12192000" cy="343573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sp>
        <p:nvSpPr>
          <p:cNvPr id="8" name="Espace réservé du texte 9"/>
          <p:cNvSpPr txBox="1">
            <a:spLocks/>
          </p:cNvSpPr>
          <p:nvPr userDrawn="1"/>
        </p:nvSpPr>
        <p:spPr>
          <a:xfrm>
            <a:off x="4930569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/>
              <a:t>Creation</a:t>
            </a:r>
            <a:r>
              <a:rPr lang="fr-FR"/>
              <a:t> date</a:t>
            </a:r>
          </a:p>
        </p:txBody>
      </p:sp>
      <p:sp>
        <p:nvSpPr>
          <p:cNvPr id="9" name="Espace réservé du texte 9"/>
          <p:cNvSpPr txBox="1">
            <a:spLocks/>
          </p:cNvSpPr>
          <p:nvPr userDrawn="1"/>
        </p:nvSpPr>
        <p:spPr>
          <a:xfrm>
            <a:off x="9052937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/>
              <a:t>Retain</a:t>
            </a:r>
            <a:r>
              <a:rPr lang="fr-FR"/>
              <a:t> for: </a:t>
            </a:r>
            <a:r>
              <a:rPr lang="fr-FR" err="1"/>
              <a:t>wa</a:t>
            </a:r>
            <a:endParaRPr lang="fr-FR"/>
          </a:p>
        </p:txBody>
      </p:sp>
      <p:sp>
        <p:nvSpPr>
          <p:cNvPr id="10" name="Espace réservé du texte 12"/>
          <p:cNvSpPr txBox="1">
            <a:spLocks/>
          </p:cNvSpPr>
          <p:nvPr userDrawn="1"/>
        </p:nvSpPr>
        <p:spPr>
          <a:xfrm>
            <a:off x="2770089" y="6518961"/>
            <a:ext cx="1858246" cy="3256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AUTHOR/DEPT:</a:t>
            </a:r>
          </a:p>
        </p:txBody>
      </p:sp>
      <p:sp>
        <p:nvSpPr>
          <p:cNvPr id="11" name="Espace réservé du texte 12"/>
          <p:cNvSpPr txBox="1">
            <a:spLocks/>
          </p:cNvSpPr>
          <p:nvPr userDrawn="1"/>
        </p:nvSpPr>
        <p:spPr>
          <a:xfrm>
            <a:off x="170328" y="6518961"/>
            <a:ext cx="2297527" cy="3034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REF:SUBJECT</a:t>
            </a:r>
          </a:p>
        </p:txBody>
      </p:sp>
      <p:sp>
        <p:nvSpPr>
          <p:cNvPr id="12" name="Espace réservé du texte 15"/>
          <p:cNvSpPr txBox="1">
            <a:spLocks/>
          </p:cNvSpPr>
          <p:nvPr userDrawn="1"/>
        </p:nvSpPr>
        <p:spPr>
          <a:xfrm>
            <a:off x="11114121" y="6518961"/>
            <a:ext cx="876300" cy="33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&lt; N° &gt;</a:t>
            </a:r>
          </a:p>
        </p:txBody>
      </p:sp>
      <p:sp>
        <p:nvSpPr>
          <p:cNvPr id="13" name="Espace réservé du texte 9"/>
          <p:cNvSpPr txBox="1">
            <a:spLocks/>
          </p:cNvSpPr>
          <p:nvPr userDrawn="1"/>
        </p:nvSpPr>
        <p:spPr>
          <a:xfrm>
            <a:off x="6991753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8150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7" r:id="rId2"/>
    <p:sldLayoutId id="2147483701" r:id="rId3"/>
    <p:sldLayoutId id="2147483702" r:id="rId4"/>
    <p:sldLayoutId id="2147483704" r:id="rId5"/>
    <p:sldLayoutId id="2147483716" r:id="rId6"/>
    <p:sldLayoutId id="2147483691" r:id="rId7"/>
    <p:sldLayoutId id="2147483672" r:id="rId8"/>
    <p:sldLayoutId id="2147483692" r:id="rId9"/>
    <p:sldLayoutId id="2147483712" r:id="rId10"/>
    <p:sldLayoutId id="2147483717" r:id="rId11"/>
    <p:sldLayoutId id="2147483718" r:id="rId12"/>
    <p:sldLayoutId id="2147483679" r:id="rId13"/>
    <p:sldLayoutId id="2147483684" r:id="rId14"/>
    <p:sldLayoutId id="2147483683" r:id="rId15"/>
    <p:sldLayoutId id="2147483713" r:id="rId16"/>
    <p:sldLayoutId id="2147483714" r:id="rId17"/>
    <p:sldLayoutId id="2147483715" r:id="rId18"/>
    <p:sldLayoutId id="2147483686" r:id="rId19"/>
    <p:sldLayoutId id="2147483676" r:id="rId20"/>
    <p:sldLayoutId id="2147483705" r:id="rId21"/>
    <p:sldLayoutId id="2147483682" r:id="rId22"/>
    <p:sldLayoutId id="2147483680" r:id="rId23"/>
    <p:sldLayoutId id="2147483708" r:id="rId24"/>
    <p:sldLayoutId id="2147483711" r:id="rId25"/>
    <p:sldLayoutId id="2147483719" r:id="rId26"/>
    <p:sldLayoutId id="2147483721" r:id="rId27"/>
    <p:sldLayoutId id="2147483710" r:id="rId28"/>
    <p:sldLayoutId id="214748370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helin Black" panose="020000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accent5">
              <a:lumMod val="25000"/>
            </a:schemeClr>
          </a:solidFill>
          <a:latin typeface="Michelin SemiBold" panose="02000000000000000000" pitchFamily="50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3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matthewyliu/simple-dbme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person, indoor, table, food&#10;&#10;Description automatically generated">
            <a:extLst>
              <a:ext uri="{FF2B5EF4-FFF2-40B4-BE49-F238E27FC236}">
                <a16:creationId xmlns:a16="http://schemas.microsoft.com/office/drawing/2014/main" id="{58DE9079-8EDB-A943-BBC3-6FB02F04B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9BC660-E262-2643-BBAF-62F8DECD4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Asia IT </a:t>
            </a:r>
            <a:r>
              <a:rPr lang="en-US" dirty="0" err="1"/>
              <a:t>BrownBag</a:t>
            </a:r>
            <a:r>
              <a:rPr lang="en-US" dirty="0"/>
              <a:t> 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29495F0-BAC2-514D-9A56-BF7EF149F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 Simple DB Meter using Kafka/Azure Event Hub/Azure Stream Analytics Job/</a:t>
            </a:r>
            <a:r>
              <a:rPr lang="en-US" dirty="0" err="1"/>
              <a:t>PowerBI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315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05C79-A45B-2F42-87A9-1CE1175852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5: Setup the Azure Event Hub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281EF-2DAC-8849-8400-082720605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00" y="1448885"/>
            <a:ext cx="6184900" cy="295256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31564-72DC-7740-8196-2F22F5D5B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198" y="2925169"/>
            <a:ext cx="6184902" cy="2952570"/>
          </a:xfrm>
          <a:prstGeom prst="rect">
            <a:avLst/>
          </a:prstGeom>
        </p:spPr>
      </p:pic>
      <p:pic>
        <p:nvPicPr>
          <p:cNvPr id="9" name="7.create Azure EventHub.mov" descr="7.create Azure EventHub.mov">
            <a:hlinkClick r:id="" action="ppaction://media"/>
            <a:extLst>
              <a:ext uri="{FF2B5EF4-FFF2-40B4-BE49-F238E27FC236}">
                <a16:creationId xmlns:a16="http://schemas.microsoft.com/office/drawing/2014/main" id="{9AB519B0-BE5A-2F4A-9893-C7C2F3EC09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5300" y="1258385"/>
            <a:ext cx="8191500" cy="51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8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98521-D539-DE40-8FF0-FD73C25AF2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6: Setup </a:t>
            </a:r>
            <a:r>
              <a:rPr lang="en-US" dirty="0" err="1"/>
              <a:t>MirroMaker</a:t>
            </a:r>
            <a:r>
              <a:rPr lang="en-US" dirty="0"/>
              <a:t> to replicate messages from Kafka to EventHub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1B1AA-6CDE-0D4D-8B26-5EA25F79A9D9}"/>
              </a:ext>
            </a:extLst>
          </p:cNvPr>
          <p:cNvSpPr/>
          <p:nvPr/>
        </p:nvSpPr>
        <p:spPr>
          <a:xfrm>
            <a:off x="520700" y="1479540"/>
            <a:ext cx="10617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=== update </a:t>
            </a:r>
            <a:r>
              <a:rPr lang="en-US" dirty="0" err="1"/>
              <a:t>MirrorMaker</a:t>
            </a:r>
            <a:r>
              <a:rPr lang="en-US" dirty="0"/>
              <a:t> configure files====</a:t>
            </a:r>
          </a:p>
          <a:p>
            <a:r>
              <a:rPr lang="en-US" dirty="0"/>
              <a:t>1) consumer: </a:t>
            </a:r>
            <a:r>
              <a:rPr lang="en-US" dirty="0" err="1"/>
              <a:t>souurce-kafka.config</a:t>
            </a:r>
            <a:endParaRPr lang="en-US" dirty="0"/>
          </a:p>
          <a:p>
            <a:r>
              <a:rPr lang="en-US" dirty="0"/>
              <a:t>ensure the "</a:t>
            </a:r>
            <a:r>
              <a:rPr lang="en-US" dirty="0" err="1"/>
              <a:t>bootstrap.servers</a:t>
            </a:r>
            <a:r>
              <a:rPr lang="en-US" dirty="0"/>
              <a:t>=127.0.0.1:9092"</a:t>
            </a:r>
          </a:p>
          <a:p>
            <a:endParaRPr lang="en-US" dirty="0"/>
          </a:p>
          <a:p>
            <a:r>
              <a:rPr lang="en-US" dirty="0"/>
              <a:t>2) </a:t>
            </a:r>
            <a:r>
              <a:rPr lang="en-US" dirty="0" err="1"/>
              <a:t>produucer</a:t>
            </a:r>
            <a:r>
              <a:rPr lang="en-US" dirty="0"/>
              <a:t>: mirror-</a:t>
            </a:r>
            <a:r>
              <a:rPr lang="en-US" dirty="0" err="1"/>
              <a:t>eventhub.config</a:t>
            </a:r>
            <a:endParaRPr lang="en-US" dirty="0"/>
          </a:p>
          <a:p>
            <a:r>
              <a:rPr lang="en-US" dirty="0"/>
              <a:t>Set the </a:t>
            </a:r>
            <a:r>
              <a:rPr lang="en-US" dirty="0" err="1"/>
              <a:t>bootstrap.servers</a:t>
            </a:r>
            <a:r>
              <a:rPr lang="en-US" dirty="0"/>
              <a:t> = your EventHub URL:9093</a:t>
            </a:r>
          </a:p>
          <a:p>
            <a:r>
              <a:rPr lang="en-US" dirty="0"/>
              <a:t>Replace the password field with your EventHub connection string</a:t>
            </a:r>
          </a:p>
          <a:p>
            <a:endParaRPr lang="en-US" dirty="0"/>
          </a:p>
          <a:p>
            <a:r>
              <a:rPr lang="en-US" dirty="0"/>
              <a:t>=== start the Kafka Mirror Maker ====</a:t>
            </a:r>
          </a:p>
          <a:p>
            <a:r>
              <a:rPr lang="en-US" dirty="0" err="1"/>
              <a:t>kafka</a:t>
            </a:r>
            <a:r>
              <a:rPr lang="en-US" dirty="0"/>
              <a:t>-mirror-maker --</a:t>
            </a:r>
            <a:r>
              <a:rPr lang="en-US" dirty="0" err="1"/>
              <a:t>consumer.config</a:t>
            </a:r>
            <a:r>
              <a:rPr lang="en-US" dirty="0"/>
              <a:t> source-</a:t>
            </a:r>
            <a:r>
              <a:rPr lang="en-US" dirty="0" err="1"/>
              <a:t>kafka.config</a:t>
            </a:r>
            <a:r>
              <a:rPr lang="en-US" dirty="0"/>
              <a:t> --</a:t>
            </a:r>
            <a:r>
              <a:rPr lang="en-US" dirty="0" err="1"/>
              <a:t>num.streams</a:t>
            </a:r>
            <a:r>
              <a:rPr lang="en-US" dirty="0"/>
              <a:t> 1 --</a:t>
            </a:r>
            <a:r>
              <a:rPr lang="en-US" dirty="0" err="1"/>
              <a:t>producer.config</a:t>
            </a:r>
            <a:r>
              <a:rPr lang="en-US" dirty="0"/>
              <a:t> mirror-</a:t>
            </a:r>
            <a:r>
              <a:rPr lang="en-US" dirty="0" err="1"/>
              <a:t>eventhub.config</a:t>
            </a:r>
            <a:r>
              <a:rPr lang="en-US" dirty="0"/>
              <a:t> --whitelist=".*"</a:t>
            </a:r>
          </a:p>
        </p:txBody>
      </p:sp>
    </p:spTree>
    <p:extLst>
      <p:ext uri="{BB962C8B-B14F-4D97-AF65-F5344CB8AC3E}">
        <p14:creationId xmlns:p14="http://schemas.microsoft.com/office/powerpoint/2010/main" val="65146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238C5-97AA-8049-B43E-F56BAB17D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7: Create the Azure Stream Analytics Job 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20B034-E83C-E546-A447-92E5EB538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43" y="1258385"/>
            <a:ext cx="10612465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52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DD51A-8D0E-C846-9D76-6505504E2A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8: Create the </a:t>
            </a:r>
            <a:r>
              <a:rPr lang="en-US" dirty="0" err="1"/>
              <a:t>PowerBI</a:t>
            </a:r>
            <a:r>
              <a:rPr lang="en-US" dirty="0"/>
              <a:t> dashboard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C74023-8B41-3A47-B967-9FE9C9581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" y="1391613"/>
            <a:ext cx="8535641" cy="40747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C52900-06AE-CC4A-9378-460AEFA5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927" y="152400"/>
            <a:ext cx="2520598" cy="30988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890179-E9C0-8748-B055-BEC3316C06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4859" y="3136900"/>
            <a:ext cx="2649036" cy="32567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B6CC4-AE03-5644-9724-7C2A1F1B93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150" y="3136900"/>
            <a:ext cx="2649036" cy="32567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02040E-DA06-704F-9EB1-DE806D9AA8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186" y="3136900"/>
            <a:ext cx="2649036" cy="325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7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E2B72-C6AC-5743-8716-BBAF8C7CA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Screen Recording 2020-08-30 at 3.43.02 PM.mov" descr="Screen Recording 2020-08-30 at 3.43.02 PM.mov">
            <a:hlinkClick r:id="" action="ppaction://media"/>
            <a:extLst>
              <a:ext uri="{FF2B5EF4-FFF2-40B4-BE49-F238E27FC236}">
                <a16:creationId xmlns:a16="http://schemas.microsoft.com/office/drawing/2014/main" id="{5F69F682-F6B4-1E41-8C1D-97C8C32DF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306" y="1389748"/>
            <a:ext cx="10172700" cy="49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A10AD-0A66-D149-92AF-A6A980A293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68843" y="1725482"/>
            <a:ext cx="5938556" cy="1258159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https://github.com/matthewyliu/simple-dbmeter</a:t>
            </a:r>
            <a:endParaRPr lang="en-US" sz="2000" dirty="0">
              <a:solidFill>
                <a:srgbClr val="FF0000"/>
              </a:solidFill>
            </a:endParaRPr>
          </a:p>
          <a:p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1D9AA-15D2-7749-AEF7-68DFD8DE0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Online Repository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7CB8E4-9EA1-3A45-AEE6-FF8D7367E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043" y="1643791"/>
            <a:ext cx="1339850" cy="133985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FBC457-9736-6A42-B14A-EA7779716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43" y="2486631"/>
            <a:ext cx="7726878" cy="3564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445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331EE43-8943-2B4A-8E11-F0F1BF689460}"/>
              </a:ext>
            </a:extLst>
          </p:cNvPr>
          <p:cNvSpPr/>
          <p:nvPr/>
        </p:nvSpPr>
        <p:spPr>
          <a:xfrm>
            <a:off x="4271963" y="4413829"/>
            <a:ext cx="7729536" cy="2244145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F010AF-5541-D74E-B84D-A7B097A81C83}"/>
              </a:ext>
            </a:extLst>
          </p:cNvPr>
          <p:cNvSpPr/>
          <p:nvPr/>
        </p:nvSpPr>
        <p:spPr>
          <a:xfrm>
            <a:off x="4271963" y="2619744"/>
            <a:ext cx="7729536" cy="1794086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FF0000"/>
                </a:solidFill>
              </a:rPr>
              <a:t>Bus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6C76F5-2849-F94E-B83E-78248E178E3C}"/>
              </a:ext>
            </a:extLst>
          </p:cNvPr>
          <p:cNvSpPr/>
          <p:nvPr/>
        </p:nvSpPr>
        <p:spPr>
          <a:xfrm>
            <a:off x="4271963" y="721334"/>
            <a:ext cx="7729536" cy="1898410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rgbClr val="FF0000"/>
                </a:solidFill>
              </a:rPr>
              <a:t>Cloud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FB24B-F278-B845-A5F1-618AF346237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Components &amp; High Level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1F59B-53CC-F14B-A306-1DC7B6C7B2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What will we build?</a:t>
            </a:r>
          </a:p>
        </p:txBody>
      </p:sp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9C82A4A8-2C9D-BD47-9D8B-42D561E1E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67" y="2594323"/>
            <a:ext cx="2718318" cy="2428160"/>
          </a:xfrm>
          <a:prstGeom prst="rect">
            <a:avLst/>
          </a:prstGeom>
        </p:spPr>
      </p:pic>
      <p:pic>
        <p:nvPicPr>
          <p:cNvPr id="24" name="Graphic 23" descr="Cloud">
            <a:extLst>
              <a:ext uri="{FF2B5EF4-FFF2-40B4-BE49-F238E27FC236}">
                <a16:creationId xmlns:a16="http://schemas.microsoft.com/office/drawing/2014/main" id="{549898F7-C65F-534A-9F4B-615BB615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9066" y="26077"/>
            <a:ext cx="5581427" cy="3191494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73631F93-1A82-5E42-A058-15B7F1A17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537" y="4723936"/>
            <a:ext cx="5453034" cy="1807380"/>
          </a:xfrm>
          <a:prstGeom prst="rect">
            <a:avLst/>
          </a:prstGeom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31AD4DC1-6708-0344-B9D2-533A51BA0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6658" y="3120261"/>
            <a:ext cx="1167606" cy="1167606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BA07D661-D901-344B-AD46-E2C281F116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1377" y="3495061"/>
            <a:ext cx="673894" cy="67389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BA3B457-AE4C-0A4D-9614-4592EFBC0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079" y="1544077"/>
            <a:ext cx="602596" cy="69864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8B4F0E0-8376-E848-88E7-5DC451FFC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2107" y="1533035"/>
            <a:ext cx="720725" cy="720725"/>
          </a:xfrm>
          <a:prstGeom prst="rect">
            <a:avLst/>
          </a:prstGeom>
        </p:spPr>
      </p:pic>
      <p:pic>
        <p:nvPicPr>
          <p:cNvPr id="30" name="Picture 29" descr="A picture containing train, bus&#10;&#10;Description automatically generated">
            <a:extLst>
              <a:ext uri="{FF2B5EF4-FFF2-40B4-BE49-F238E27FC236}">
                <a16:creationId xmlns:a16="http://schemas.microsoft.com/office/drawing/2014/main" id="{6AA830DB-458F-714C-85A4-838DDEDEAE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847" y="1532242"/>
            <a:ext cx="722311" cy="722311"/>
          </a:xfrm>
          <a:prstGeom prst="rect">
            <a:avLst/>
          </a:prstGeom>
        </p:spPr>
      </p:pic>
      <p:pic>
        <p:nvPicPr>
          <p:cNvPr id="31" name="Picture 30" descr="A close up of a device&#10;&#10;Description automatically generated">
            <a:extLst>
              <a:ext uri="{FF2B5EF4-FFF2-40B4-BE49-F238E27FC236}">
                <a16:creationId xmlns:a16="http://schemas.microsoft.com/office/drawing/2014/main" id="{556453D9-6264-E44C-A786-B6F347484DA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0630" y="4591814"/>
            <a:ext cx="999330" cy="99933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DA9527-86E7-304A-95DA-B88E7D383CE1}"/>
              </a:ext>
            </a:extLst>
          </p:cNvPr>
          <p:cNvCxnSpPr>
            <a:stCxn id="31" idx="0"/>
            <a:endCxn id="27" idx="2"/>
          </p:cNvCxnSpPr>
          <p:nvPr/>
        </p:nvCxnSpPr>
        <p:spPr>
          <a:xfrm flipH="1" flipV="1">
            <a:off x="9158324" y="4168955"/>
            <a:ext cx="981971" cy="4228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979E8EB8-8F0A-B14B-9E33-1CD9C376D9B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1649" y="2963680"/>
            <a:ext cx="531381" cy="5313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280D07-AFE3-3649-A4BC-3BD46C21E3B2}"/>
              </a:ext>
            </a:extLst>
          </p:cNvPr>
          <p:cNvSpPr txBox="1"/>
          <p:nvPr/>
        </p:nvSpPr>
        <p:spPr>
          <a:xfrm>
            <a:off x="10026391" y="2981117"/>
            <a:ext cx="65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Mirror</a:t>
            </a:r>
          </a:p>
          <a:p>
            <a:r>
              <a:rPr lang="en-US" sz="1400" dirty="0"/>
              <a:t>Maker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804E58-8327-0B4A-8540-F8A1250366F4}"/>
              </a:ext>
            </a:extLst>
          </p:cNvPr>
          <p:cNvCxnSpPr>
            <a:cxnSpLocks/>
            <a:stCxn id="27" idx="0"/>
            <a:endCxn id="33" idx="1"/>
          </p:cNvCxnSpPr>
          <p:nvPr/>
        </p:nvCxnSpPr>
        <p:spPr>
          <a:xfrm flipV="1">
            <a:off x="9158324" y="3229371"/>
            <a:ext cx="363325" cy="2656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7FA333-15F0-5A4A-BED0-AB6D879CE4FC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8821377" y="2242718"/>
            <a:ext cx="930314" cy="6234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B37DC0-9228-384A-AB64-72FEE40B214E}"/>
              </a:ext>
            </a:extLst>
          </p:cNvPr>
          <p:cNvCxnSpPr>
            <a:cxnSpLocks/>
          </p:cNvCxnSpPr>
          <p:nvPr/>
        </p:nvCxnSpPr>
        <p:spPr>
          <a:xfrm flipH="1">
            <a:off x="8207519" y="1922444"/>
            <a:ext cx="2385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97A814-F072-D648-9853-AD99F1786E1B}"/>
              </a:ext>
            </a:extLst>
          </p:cNvPr>
          <p:cNvCxnSpPr>
            <a:cxnSpLocks/>
          </p:cNvCxnSpPr>
          <p:nvPr/>
        </p:nvCxnSpPr>
        <p:spPr>
          <a:xfrm flipH="1" flipV="1">
            <a:off x="7077159" y="1886159"/>
            <a:ext cx="364948" cy="68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0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42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294F1-6C9A-FF47-AAF8-AFC113C909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One-Time-Cost &amp; Monthly-Recurring-Cost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B2A3A-1281-C04F-ACD4-3FB2F1C31B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What is cost?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D12C16-27CF-3D43-946F-7D8B08A11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35203"/>
              </p:ext>
            </p:extLst>
          </p:nvPr>
        </p:nvGraphicFramePr>
        <p:xfrm>
          <a:off x="3911599" y="485775"/>
          <a:ext cx="8061326" cy="5851525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1757195">
                  <a:extLst>
                    <a:ext uri="{9D8B030D-6E8A-4147-A177-3AD203B41FA5}">
                      <a16:colId xmlns:a16="http://schemas.microsoft.com/office/drawing/2014/main" val="1902828646"/>
                    </a:ext>
                  </a:extLst>
                </a:gridCol>
                <a:gridCol w="1256385">
                  <a:extLst>
                    <a:ext uri="{9D8B030D-6E8A-4147-A177-3AD203B41FA5}">
                      <a16:colId xmlns:a16="http://schemas.microsoft.com/office/drawing/2014/main" val="219534753"/>
                    </a:ext>
                  </a:extLst>
                </a:gridCol>
                <a:gridCol w="1007753">
                  <a:extLst>
                    <a:ext uri="{9D8B030D-6E8A-4147-A177-3AD203B41FA5}">
                      <a16:colId xmlns:a16="http://schemas.microsoft.com/office/drawing/2014/main" val="2322857804"/>
                    </a:ext>
                  </a:extLst>
                </a:gridCol>
                <a:gridCol w="4039993">
                  <a:extLst>
                    <a:ext uri="{9D8B030D-6E8A-4147-A177-3AD203B41FA5}">
                      <a16:colId xmlns:a16="http://schemas.microsoft.com/office/drawing/2014/main" val="2621983740"/>
                    </a:ext>
                  </a:extLst>
                </a:gridCol>
              </a:tblGrid>
              <a:tr h="37785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Component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OTC (RMB/USD)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MRC (RMB/USB)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Comments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083305691"/>
                  </a:ext>
                </a:extLst>
              </a:tr>
              <a:tr h="1210721"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240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34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3382414617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35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3529390499"/>
                  </a:ext>
                </a:extLst>
              </a:tr>
              <a:tr h="489111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Power Adaptor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34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547317036"/>
                  </a:ext>
                </a:extLst>
              </a:tr>
              <a:tr h="84438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Azure Event Hub (standard,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1 </a:t>
                      </a:r>
                      <a:r>
                        <a:rPr lang="en-US" sz="1200" dirty="0" err="1">
                          <a:solidFill>
                            <a:schemeClr val="bg1"/>
                          </a:solidFill>
                          <a:effectLst/>
                        </a:rPr>
                        <a:t>thoughtput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 unit,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no capture)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154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22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Need standard tier to support Kafka endpoint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1 throughput unit allows 1MB/s ingress and 2MB/s egress</a:t>
                      </a:r>
                    </a:p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Deployed in Central US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177153635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Azure Stream Analytics (standard, 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1 streaming unit)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560 RMB/</a:t>
                      </a:r>
                    </a:p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80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Deployment in Central US</a:t>
                      </a:r>
                    </a:p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Default streaming unit is 3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75306546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PowerBI license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·      Come with company O365 suit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1400685291"/>
                  </a:ext>
                </a:extLst>
              </a:tr>
            </a:tbl>
          </a:graphicData>
        </a:graphic>
      </p:graphicFrame>
      <p:sp>
        <p:nvSpPr>
          <p:cNvPr id="7" name="AutoShape 1" descr="A picture containing engine&#10;&#10;Description automatically generated">
            <a:extLst>
              <a:ext uri="{FF2B5EF4-FFF2-40B4-BE49-F238E27FC236}">
                <a16:creationId xmlns:a16="http://schemas.microsoft.com/office/drawing/2014/main" id="{4D888D23-1AFA-4844-BB0C-4FA95EA9ED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49" y="1825625"/>
            <a:ext cx="2204939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A close up of a device&#10;&#10;Description automatically generated">
            <a:extLst>
              <a:ext uri="{FF2B5EF4-FFF2-40B4-BE49-F238E27FC236}">
                <a16:creationId xmlns:a16="http://schemas.microsoft.com/office/drawing/2014/main" id="{E94CDD8A-E6FB-3847-88A5-47C6D1E327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50" y="1825625"/>
            <a:ext cx="200449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3" descr="A close up of a device&#10;&#10;Description automatically generated">
            <a:extLst>
              <a:ext uri="{FF2B5EF4-FFF2-40B4-BE49-F238E27FC236}">
                <a16:creationId xmlns:a16="http://schemas.microsoft.com/office/drawing/2014/main" id="{8A888E9D-DE14-684A-93B6-6CE9D99998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50" y="1825625"/>
            <a:ext cx="200449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picture containing engine&#10;&#10;Description automatically generated">
            <a:extLst>
              <a:ext uri="{FF2B5EF4-FFF2-40B4-BE49-F238E27FC236}">
                <a16:creationId xmlns:a16="http://schemas.microsoft.com/office/drawing/2014/main" id="{85B398A1-2BCA-DD4E-B2AE-8773E9B76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7194" y="955755"/>
            <a:ext cx="1215606" cy="1085850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C11F29A0-BA81-4043-91CA-85C9EEFCD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657" y="2175961"/>
            <a:ext cx="1190545" cy="1190545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B9BD63-62FD-F14A-BACC-9D25D87095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652" y="2362199"/>
            <a:ext cx="2544669" cy="32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5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DA91-C9EA-7845-AF66-AF3232054E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9544" y="1696588"/>
            <a:ext cx="10904256" cy="42320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 the noisy sensor/RS485 to USB convertor/Power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to the PC (Michelin Windows 10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and ensure the devices are working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421DB-3205-D949-B81E-38230F620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1: Get the devices ready</a:t>
            </a:r>
          </a:p>
        </p:txBody>
      </p:sp>
      <p:pic>
        <p:nvPicPr>
          <p:cNvPr id="5" name="check device.mp4" descr="check device.mp4">
            <a:hlinkClick r:id="" action="ppaction://media"/>
            <a:extLst>
              <a:ext uri="{FF2B5EF4-FFF2-40B4-BE49-F238E27FC236}">
                <a16:creationId xmlns:a16="http://schemas.microsoft.com/office/drawing/2014/main" id="{B960E3D5-A024-FA4A-9293-B5AEC87F1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274" y="1076867"/>
            <a:ext cx="11079226" cy="56781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0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A06A9-6A26-B545-8ECC-EE98ECD032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7044" y="1524000"/>
            <a:ext cx="4058956" cy="43209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COM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Send a query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Read the response with defined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Calculate the result DB value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2E9B2-75E8-E64A-AA35-8685EA2022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2: Write the Perl script to read from serial port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52996-78D6-4A4D-9893-02B17D04A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500" y="1130558"/>
            <a:ext cx="7051544" cy="549884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A22958-4EFC-4248-8573-C7DA76F8D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44" y="2832099"/>
            <a:ext cx="3733976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0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91F59-3919-0A41-82BA-8FCD1128E5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3: Set the Kafka cluster on Bus box (MacOS 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5EA9A0-DBB8-034D-873D-0C7AE93CB382}"/>
              </a:ext>
            </a:extLst>
          </p:cNvPr>
          <p:cNvSpPr/>
          <p:nvPr/>
        </p:nvSpPr>
        <p:spPr>
          <a:xfrm>
            <a:off x="5905500" y="1966410"/>
            <a:ext cx="6096000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 dirty="0"/>
              <a:t>=== start the Kafka =====</a:t>
            </a:r>
          </a:p>
          <a:p>
            <a:r>
              <a:rPr lang="en-US" dirty="0"/>
              <a:t>cd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kafka</a:t>
            </a:r>
            <a:r>
              <a:rPr lang="en-US" dirty="0"/>
              <a:t>/</a:t>
            </a:r>
          </a:p>
          <a:p>
            <a:r>
              <a:rPr lang="en-US" dirty="0"/>
              <a:t>zookeeper-server-start </a:t>
            </a:r>
            <a:r>
              <a:rPr lang="en-US" dirty="0" err="1"/>
              <a:t>zookeeper.propoerties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cd /</a:t>
            </a:r>
            <a:r>
              <a:rPr lang="en-US" dirty="0" err="1"/>
              <a:t>usr</a:t>
            </a:r>
            <a:r>
              <a:rPr lang="en-US" dirty="0"/>
              <a:t>/local/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kafka</a:t>
            </a:r>
            <a:r>
              <a:rPr lang="en-US" dirty="0"/>
              <a:t>/</a:t>
            </a:r>
          </a:p>
          <a:p>
            <a:r>
              <a:rPr lang="en-US" dirty="0" err="1"/>
              <a:t>kafka</a:t>
            </a:r>
            <a:r>
              <a:rPr lang="en-US" dirty="0"/>
              <a:t>-server-start </a:t>
            </a:r>
            <a:r>
              <a:rPr lang="en-US" dirty="0" err="1"/>
              <a:t>server.properties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=== create the topic ====</a:t>
            </a:r>
          </a:p>
          <a:p>
            <a:r>
              <a:rPr lang="en-US" dirty="0" err="1"/>
              <a:t>kafka</a:t>
            </a:r>
            <a:r>
              <a:rPr lang="en-US" dirty="0"/>
              <a:t>-topics --create --topic eventhub7 --bootstrap-server 127.0.0.1:9092</a:t>
            </a:r>
          </a:p>
          <a:p>
            <a:endParaRPr lang="en-US" dirty="0"/>
          </a:p>
          <a:p>
            <a:r>
              <a:rPr lang="en-US" dirty="0"/>
              <a:t>=== watch the messages ====</a:t>
            </a:r>
          </a:p>
          <a:p>
            <a:r>
              <a:rPr lang="en-US" dirty="0" err="1"/>
              <a:t>kafka</a:t>
            </a:r>
            <a:r>
              <a:rPr lang="en-US" dirty="0"/>
              <a:t>-console-consumer --topic eventhub7 --from-beginning --bootstrap-server 127.0.0.1:9092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7932FB-011C-0348-99EB-455DA425B0D4}"/>
              </a:ext>
            </a:extLst>
          </p:cNvPr>
          <p:cNvSpPr/>
          <p:nvPr/>
        </p:nvSpPr>
        <p:spPr>
          <a:xfrm>
            <a:off x="469900" y="1413639"/>
            <a:ext cx="53467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=== install Kafka =====</a:t>
            </a:r>
          </a:p>
          <a:p>
            <a:r>
              <a:rPr lang="en-US" dirty="0"/>
              <a:t>brew install </a:t>
            </a:r>
            <a:r>
              <a:rPr lang="en-US" dirty="0" err="1"/>
              <a:t>kafka</a:t>
            </a:r>
            <a:endParaRPr lang="en-US" dirty="0"/>
          </a:p>
          <a:p>
            <a:endParaRPr lang="en-US" dirty="0"/>
          </a:p>
          <a:p>
            <a:r>
              <a:rPr lang="en-US" dirty="0"/>
              <a:t>=== check network environment ====</a:t>
            </a:r>
          </a:p>
          <a:p>
            <a:r>
              <a:rPr lang="en-US" dirty="0"/>
              <a:t>(Mobile hotspot)</a:t>
            </a:r>
          </a:p>
          <a:p>
            <a:r>
              <a:rPr lang="en-US" dirty="0"/>
              <a:t>PC: 		192.168.43.85</a:t>
            </a:r>
          </a:p>
          <a:p>
            <a:r>
              <a:rPr lang="en-US" dirty="0"/>
              <a:t>Bus Box (Mac): 	192.168.43.121</a:t>
            </a:r>
          </a:p>
          <a:p>
            <a:endParaRPr lang="en-US" dirty="0"/>
          </a:p>
          <a:p>
            <a:r>
              <a:rPr lang="en-US" dirty="0"/>
              <a:t>=== update the Kafka configuration</a:t>
            </a:r>
          </a:p>
          <a:p>
            <a:r>
              <a:rPr lang="en-US" dirty="0"/>
              <a:t>[</a:t>
            </a:r>
            <a:r>
              <a:rPr lang="en-US" dirty="0" err="1"/>
              <a:t>server.properties</a:t>
            </a:r>
            <a:r>
              <a:rPr lang="en-US" dirty="0"/>
              <a:t>]</a:t>
            </a:r>
          </a:p>
          <a:p>
            <a:r>
              <a:rPr lang="en-US" dirty="0" err="1"/>
              <a:t>advertised.listeners</a:t>
            </a:r>
            <a:r>
              <a:rPr lang="en-US" dirty="0"/>
              <a:t>=PLAINTEXT://192.168.43.121:9092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80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63DE5-1499-8148-9FF8-4CE51D192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Start Kafka cluster &amp; console consumer</a:t>
            </a:r>
          </a:p>
        </p:txBody>
      </p:sp>
      <p:pic>
        <p:nvPicPr>
          <p:cNvPr id="5" name="6-start Kafka.mov" descr="6-start Kafka.mov">
            <a:hlinkClick r:id="" action="ppaction://media"/>
            <a:extLst>
              <a:ext uri="{FF2B5EF4-FFF2-40B4-BE49-F238E27FC236}">
                <a16:creationId xmlns:a16="http://schemas.microsoft.com/office/drawing/2014/main" id="{FC082975-A2FF-B94A-BB1F-8A7851D5C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258385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37ECA-6308-244B-8536-3C0863776B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Kafka and Event Hub conceptual mapping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2E3E8B-A574-8146-B0BE-9A55E2B5B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71417"/>
              </p:ext>
            </p:extLst>
          </p:nvPr>
        </p:nvGraphicFramePr>
        <p:xfrm>
          <a:off x="1127125" y="2077720"/>
          <a:ext cx="7219950" cy="2225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609975">
                  <a:extLst>
                    <a:ext uri="{9D8B030D-6E8A-4147-A177-3AD203B41FA5}">
                      <a16:colId xmlns:a16="http://schemas.microsoft.com/office/drawing/2014/main" val="23998078"/>
                    </a:ext>
                  </a:extLst>
                </a:gridCol>
                <a:gridCol w="3609975">
                  <a:extLst>
                    <a:ext uri="{9D8B030D-6E8A-4147-A177-3AD203B41FA5}">
                      <a16:colId xmlns:a16="http://schemas.microsoft.com/office/drawing/2014/main" val="592424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Kafka 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 dirty="0">
                          <a:effectLst/>
                        </a:rPr>
                        <a:t>Event Hubs 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47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Cluster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Namespace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17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Topic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 dirty="0">
                          <a:solidFill>
                            <a:schemeClr val="tx1"/>
                          </a:solidFill>
                          <a:effectLst/>
                        </a:rPr>
                        <a:t>Event 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3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Partition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Partition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796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Consumer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Consumer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154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dirty="0">
                          <a:effectLst/>
                        </a:rPr>
                        <a:t>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42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029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9C484-C8A4-1E4E-9745-84638201CF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4: Update Python script to send the DB value to Kafka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858853-1C14-6C48-AABD-36BB5A3C8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866" y="1258385"/>
            <a:ext cx="8715091" cy="53451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FD212E-4973-B145-815A-CFD57EA64F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87" y="1511300"/>
            <a:ext cx="9228695" cy="138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0773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2">
      <a:dk1>
        <a:srgbClr val="27509B"/>
      </a:dk1>
      <a:lt1>
        <a:srgbClr val="FFFFFF"/>
      </a:lt1>
      <a:dk2>
        <a:srgbClr val="582C83"/>
      </a:dk2>
      <a:lt2>
        <a:srgbClr val="FFFFFF"/>
      </a:lt2>
      <a:accent1>
        <a:srgbClr val="FCE500"/>
      </a:accent1>
      <a:accent2>
        <a:srgbClr val="582C83"/>
      </a:accent2>
      <a:accent3>
        <a:srgbClr val="27509B"/>
      </a:accent3>
      <a:accent4>
        <a:srgbClr val="00CC9B"/>
      </a:accent4>
      <a:accent5>
        <a:srgbClr val="E6E6E6"/>
      </a:accent5>
      <a:accent6>
        <a:srgbClr val="FFFFFF"/>
      </a:accent6>
      <a:hlink>
        <a:srgbClr val="CFCFCF"/>
      </a:hlink>
      <a:folHlink>
        <a:srgbClr val="ACACA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7E275B694A224EA9EA2B4253583B5B" ma:contentTypeVersion="13" ma:contentTypeDescription="Create a new document." ma:contentTypeScope="" ma:versionID="86652d64600097a5b50b52a8fc735c50">
  <xsd:schema xmlns:xsd="http://www.w3.org/2001/XMLSchema" xmlns:xs="http://www.w3.org/2001/XMLSchema" xmlns:p="http://schemas.microsoft.com/office/2006/metadata/properties" xmlns:ns2="9e79f1c0-e9a3-4271-933d-b7d5717d3003" xmlns:ns3="3ba123cc-0698-47f7-83c3-29ad4bcb5b0e" targetNamespace="http://schemas.microsoft.com/office/2006/metadata/properties" ma:root="true" ma:fieldsID="1005b94d956971bbda4bf8cdc59158c4" ns2:_="" ns3:_="">
    <xsd:import namespace="9e79f1c0-e9a3-4271-933d-b7d5717d3003"/>
    <xsd:import namespace="3ba123cc-0698-47f7-83c3-29ad4bcb5b0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Visualis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9f1c0-e9a3-4271-933d-b7d5717d30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123cc-0698-47f7-83c3-29ad4bcb5b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Visualisation" ma:index="20" nillable="true" ma:displayName="Visualisation" ma:format="Image" ma:internalName="Visualisation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sualisation xmlns="3ba123cc-0698-47f7-83c3-29ad4bcb5b0e">
      <Url xsi:nil="true"/>
      <Description xsi:nil="true"/>
    </Visualisation>
  </documentManagement>
</p:properties>
</file>

<file path=customXml/itemProps1.xml><?xml version="1.0" encoding="utf-8"?>
<ds:datastoreItem xmlns:ds="http://schemas.openxmlformats.org/officeDocument/2006/customXml" ds:itemID="{3841B195-9371-4945-AA82-D3ADEECF2C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9279B1-8BFA-4805-9C13-B9E8C9810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79f1c0-e9a3-4271-933d-b7d5717d3003"/>
    <ds:schemaRef ds:uri="3ba123cc-0698-47f7-83c3-29ad4bcb5b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9D6EC78-5FF9-48BA-A3FC-3CA41E829334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9e79f1c0-e9a3-4271-933d-b7d5717d3003"/>
    <ds:schemaRef ds:uri="http://purl.org/dc/elements/1.1/"/>
    <ds:schemaRef ds:uri="http://schemas.openxmlformats.org/package/2006/metadata/core-properties"/>
    <ds:schemaRef ds:uri="3ba123cc-0698-47f7-83c3-29ad4bcb5b0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1274</TotalTime>
  <Words>533</Words>
  <Application>Microsoft Macintosh PowerPoint</Application>
  <PresentationFormat>Widescreen</PresentationFormat>
  <Paragraphs>115</Paragraphs>
  <Slides>15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Michelin</vt:lpstr>
      <vt:lpstr>Michelin Black</vt:lpstr>
      <vt:lpstr>Michelin SemiBold</vt:lpstr>
      <vt:lpstr>Arial</vt:lpstr>
      <vt:lpstr>Calibri</vt:lpstr>
      <vt:lpstr>Thème Office</vt:lpstr>
      <vt:lpstr>Asia IT BrownBag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Lea</dc:creator>
  <cp:lastModifiedBy>Matthew Liu</cp:lastModifiedBy>
  <cp:revision>2</cp:revision>
  <dcterms:created xsi:type="dcterms:W3CDTF">2020-03-23T15:09:04Z</dcterms:created>
  <dcterms:modified xsi:type="dcterms:W3CDTF">2020-08-31T03:30:15Z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0x010100467E275B694A224EA9EA2B4253583B5B</vt:lpwstr>
  </property>
</Properties>
</file>